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6" r:id="rId3"/>
    <p:sldId id="298" r:id="rId4"/>
    <p:sldId id="297" r:id="rId5"/>
    <p:sldId id="295" r:id="rId6"/>
    <p:sldId id="299" r:id="rId7"/>
    <p:sldId id="304" r:id="rId8"/>
    <p:sldId id="302" r:id="rId9"/>
    <p:sldId id="303" r:id="rId10"/>
    <p:sldId id="300" r:id="rId11"/>
    <p:sldId id="294" r:id="rId12"/>
  </p:sldIdLst>
  <p:sldSz cx="7772400" cy="10058400"/>
  <p:notesSz cx="20104100" cy="11303000"/>
  <p:defaultTextStyle>
    <a:defPPr>
      <a:defRPr lang="en-US"/>
    </a:defPPr>
    <a:lvl1pPr marL="0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1pPr>
    <a:lvl2pPr marL="259545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2pPr>
    <a:lvl3pPr marL="519091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3pPr>
    <a:lvl4pPr marL="778636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4pPr>
    <a:lvl5pPr marL="1038183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5pPr>
    <a:lvl6pPr marL="1297728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6pPr>
    <a:lvl7pPr marL="1557273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7pPr>
    <a:lvl8pPr marL="1816819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8pPr>
    <a:lvl9pPr marL="2076364" algn="l" defTabSz="519091" rtl="0" eaLnBrk="1" latinLnBrk="0" hangingPunct="1">
      <a:defRPr sz="10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2" userDrawn="1">
          <p15:clr>
            <a:srgbClr val="A4A3A4"/>
          </p15:clr>
        </p15:guide>
        <p15:guide id="2" pos="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-Anthony Marshall" initials="MAM" lastIdx="4" clrIdx="0">
    <p:extLst>
      <p:ext uri="{19B8F6BF-5375-455C-9EA6-DF929625EA0E}">
        <p15:presenceInfo xmlns:p15="http://schemas.microsoft.com/office/powerpoint/2012/main" userId="cbf6b9117fc9952a" providerId="Windows Liv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22A"/>
    <a:srgbClr val="C8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5"/>
    <p:restoredTop sz="94675"/>
  </p:normalViewPr>
  <p:slideViewPr>
    <p:cSldViewPr snapToGrid="0">
      <p:cViewPr varScale="1">
        <p:scale>
          <a:sx n="74" d="100"/>
          <a:sy n="74" d="100"/>
        </p:scale>
        <p:origin x="3354" y="96"/>
      </p:cViewPr>
      <p:guideLst>
        <p:guide orient="horz" pos="2562"/>
        <p:guide pos="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20104100" h="11303000">
                <a:moveTo>
                  <a:pt x="20104100" y="0"/>
                </a:moveTo>
                <a:lnTo>
                  <a:pt x="0" y="0"/>
                </a:lnTo>
                <a:lnTo>
                  <a:pt x="0" y="11303000"/>
                </a:lnTo>
                <a:lnTo>
                  <a:pt x="20104100" y="11303000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7" name="bg object 17"/>
          <p:cNvSpPr/>
          <p:nvPr/>
        </p:nvSpPr>
        <p:spPr>
          <a:xfrm>
            <a:off x="457699" y="3"/>
            <a:ext cx="6857000" cy="1005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8" name="bg object 18"/>
          <p:cNvSpPr/>
          <p:nvPr/>
        </p:nvSpPr>
        <p:spPr>
          <a:xfrm>
            <a:off x="2091625" y="4351106"/>
            <a:ext cx="4409106" cy="565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9" name="bg object 19"/>
          <p:cNvSpPr/>
          <p:nvPr/>
        </p:nvSpPr>
        <p:spPr>
          <a:xfrm>
            <a:off x="2096535" y="5108313"/>
            <a:ext cx="2798653" cy="678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3701386"/>
          </a:xfrm>
        </p:spPr>
        <p:txBody>
          <a:bodyPr lIns="0" tIns="0" rIns="0" bIns="0"/>
          <a:lstStyle>
            <a:lvl1pPr>
              <a:defRPr sz="240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3701386"/>
          </a:xfrm>
        </p:spPr>
        <p:txBody>
          <a:bodyPr lIns="0" tIns="0" rIns="0" bIns="0"/>
          <a:lstStyle>
            <a:lvl1pPr>
              <a:defRPr sz="240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4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4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3701386"/>
          </a:xfrm>
        </p:spPr>
        <p:txBody>
          <a:bodyPr lIns="0" tIns="0" rIns="0" bIns="0"/>
          <a:lstStyle>
            <a:lvl1pPr>
              <a:defRPr sz="240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20104100" h="11303000">
                <a:moveTo>
                  <a:pt x="20104100" y="0"/>
                </a:moveTo>
                <a:lnTo>
                  <a:pt x="0" y="0"/>
                </a:lnTo>
                <a:lnTo>
                  <a:pt x="0" y="11303000"/>
                </a:lnTo>
                <a:lnTo>
                  <a:pt x="20104100" y="11303000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7" name="bg object 17"/>
          <p:cNvSpPr/>
          <p:nvPr/>
        </p:nvSpPr>
        <p:spPr>
          <a:xfrm>
            <a:off x="7361460" y="9481719"/>
            <a:ext cx="191024" cy="48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6" y="3276476"/>
            <a:ext cx="1802186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4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4"/>
            <a:ext cx="2487168" cy="157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4"/>
            <a:ext cx="1787652" cy="157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9" y="9354314"/>
            <a:ext cx="1787652" cy="157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70544">
        <a:defRPr>
          <a:latin typeface="+mn-lt"/>
          <a:ea typeface="+mn-ea"/>
          <a:cs typeface="+mn-cs"/>
        </a:defRPr>
      </a:lvl2pPr>
      <a:lvl3pPr marL="1341087">
        <a:defRPr>
          <a:latin typeface="+mn-lt"/>
          <a:ea typeface="+mn-ea"/>
          <a:cs typeface="+mn-cs"/>
        </a:defRPr>
      </a:lvl3pPr>
      <a:lvl4pPr marL="2011629">
        <a:defRPr>
          <a:latin typeface="+mn-lt"/>
          <a:ea typeface="+mn-ea"/>
          <a:cs typeface="+mn-cs"/>
        </a:defRPr>
      </a:lvl4pPr>
      <a:lvl5pPr marL="2682173">
        <a:defRPr>
          <a:latin typeface="+mn-lt"/>
          <a:ea typeface="+mn-ea"/>
          <a:cs typeface="+mn-cs"/>
        </a:defRPr>
      </a:lvl5pPr>
      <a:lvl6pPr marL="3352716">
        <a:defRPr>
          <a:latin typeface="+mn-lt"/>
          <a:ea typeface="+mn-ea"/>
          <a:cs typeface="+mn-cs"/>
        </a:defRPr>
      </a:lvl6pPr>
      <a:lvl7pPr marL="4023260">
        <a:defRPr>
          <a:latin typeface="+mn-lt"/>
          <a:ea typeface="+mn-ea"/>
          <a:cs typeface="+mn-cs"/>
        </a:defRPr>
      </a:lvl7pPr>
      <a:lvl8pPr marL="4693802">
        <a:defRPr>
          <a:latin typeface="+mn-lt"/>
          <a:ea typeface="+mn-ea"/>
          <a:cs typeface="+mn-cs"/>
        </a:defRPr>
      </a:lvl8pPr>
      <a:lvl9pPr marL="536434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70544">
        <a:defRPr>
          <a:latin typeface="+mn-lt"/>
          <a:ea typeface="+mn-ea"/>
          <a:cs typeface="+mn-cs"/>
        </a:defRPr>
      </a:lvl2pPr>
      <a:lvl3pPr marL="1341087">
        <a:defRPr>
          <a:latin typeface="+mn-lt"/>
          <a:ea typeface="+mn-ea"/>
          <a:cs typeface="+mn-cs"/>
        </a:defRPr>
      </a:lvl3pPr>
      <a:lvl4pPr marL="2011629">
        <a:defRPr>
          <a:latin typeface="+mn-lt"/>
          <a:ea typeface="+mn-ea"/>
          <a:cs typeface="+mn-cs"/>
        </a:defRPr>
      </a:lvl4pPr>
      <a:lvl5pPr marL="2682173">
        <a:defRPr>
          <a:latin typeface="+mn-lt"/>
          <a:ea typeface="+mn-ea"/>
          <a:cs typeface="+mn-cs"/>
        </a:defRPr>
      </a:lvl5pPr>
      <a:lvl6pPr marL="3352716">
        <a:defRPr>
          <a:latin typeface="+mn-lt"/>
          <a:ea typeface="+mn-ea"/>
          <a:cs typeface="+mn-cs"/>
        </a:defRPr>
      </a:lvl6pPr>
      <a:lvl7pPr marL="4023260">
        <a:defRPr>
          <a:latin typeface="+mn-lt"/>
          <a:ea typeface="+mn-ea"/>
          <a:cs typeface="+mn-cs"/>
        </a:defRPr>
      </a:lvl7pPr>
      <a:lvl8pPr marL="4693802">
        <a:defRPr>
          <a:latin typeface="+mn-lt"/>
          <a:ea typeface="+mn-ea"/>
          <a:cs typeface="+mn-cs"/>
        </a:defRPr>
      </a:lvl8pPr>
      <a:lvl9pPr marL="536434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ropbox.com/home/Protect%20Chicago%20Campaign/Protect%20Chicago%20Flyer?preview=Protect+Chicago_Flyer_Page+1+ENG+FINAL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image" Target="../media/image3.jpeg"/><Relationship Id="rId4" Type="http://schemas.openxmlformats.org/officeDocument/2006/relationships/hyperlink" Target="https://www.dropbox.com/home/Protect%20Chicago%20Campaign/Protect%20Chicago%20Flyer?preview=Protect+Chicago_Flyer_Page+2+ENG+FINA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dropbox.com/home/Protect%20Chicago%20Campaign/Protect%20Chicago%20Flyer?preview=Protect+Chicago_Flyer_Page+1+ENG+FINAL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ropbox.com/home/Protect%20Chicago%20Campaign/Protect%20Chicago%20Flyer?preview=Protect+Chicago_Flyer_Page+2+ENG+FINAL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dropbox.com/home/Protect%20Chicago%20Campaign/Protect%20Chicago%20Door%20hanger?preview=Protect+Chicago+Door+Hanger-ENG+FINAL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dropbox.com/home/Protect%20Chicago%20Campaign/Protect%20Chicago%20Door%20hanger?preview=Protect+Chicago+Door+Hanger-ENG+FINAL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5BDD80-8684-AB4A-9F2D-8E920CE1A7C4}"/>
              </a:ext>
            </a:extLst>
          </p:cNvPr>
          <p:cNvGrpSpPr/>
          <p:nvPr/>
        </p:nvGrpSpPr>
        <p:grpSpPr>
          <a:xfrm>
            <a:off x="3139277" y="-15475"/>
            <a:ext cx="1493847" cy="2888193"/>
            <a:chOff x="2197477" y="-2962441"/>
            <a:chExt cx="3489113" cy="6745824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25690A52-1F8A-5C46-8596-336BB007F970}"/>
                </a:ext>
              </a:extLst>
            </p:cNvPr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F939A1D8-3B24-F644-8633-1E72258E6967}"/>
                </a:ext>
              </a:extLst>
            </p:cNvPr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07EDCF-C202-DC4A-BA15-A59EFD75F46B}"/>
              </a:ext>
            </a:extLst>
          </p:cNvPr>
          <p:cNvSpPr txBox="1"/>
          <p:nvPr/>
        </p:nvSpPr>
        <p:spPr>
          <a:xfrm>
            <a:off x="1504738" y="6273599"/>
            <a:ext cx="476292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50" b="1" dirty="0"/>
              <a:t>City of Chicago Toolkit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A57241-C0F1-C94E-A111-23E52264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42" y="4465439"/>
            <a:ext cx="2732817" cy="1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507DC-3301-A74E-8870-FF2FFB2E2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1"/>
          <a:stretch/>
        </p:blipFill>
        <p:spPr>
          <a:xfrm>
            <a:off x="1" y="-92657"/>
            <a:ext cx="7772400" cy="101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2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1D69ADB-23C3-3342-9573-55381A6E0CB8}"/>
              </a:ext>
            </a:extLst>
          </p:cNvPr>
          <p:cNvGrpSpPr/>
          <p:nvPr/>
        </p:nvGrpSpPr>
        <p:grpSpPr>
          <a:xfrm>
            <a:off x="3157856" y="-15475"/>
            <a:ext cx="1456689" cy="2816352"/>
            <a:chOff x="2197477" y="-2962441"/>
            <a:chExt cx="3489113" cy="6745824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2BE346FE-D320-2547-A704-765FEF777CDE}"/>
                </a:ext>
              </a:extLst>
            </p:cNvPr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3E6CBBEA-655C-7D46-AD3B-38FC03A9FBB9}"/>
                </a:ext>
              </a:extLst>
            </p:cNvPr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3429B1C-374A-A544-92C5-D417AE88D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62" y="4484925"/>
            <a:ext cx="3874075" cy="21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7AD661-E99F-1B47-828C-D71EE1A5F1CB}"/>
              </a:ext>
            </a:extLst>
          </p:cNvPr>
          <p:cNvGrpSpPr/>
          <p:nvPr/>
        </p:nvGrpSpPr>
        <p:grpSpPr>
          <a:xfrm>
            <a:off x="745514" y="3460541"/>
            <a:ext cx="6281373" cy="4033127"/>
            <a:chOff x="1151111" y="428246"/>
            <a:chExt cx="14991732" cy="9625851"/>
          </a:xfrm>
          <a:effectLst>
            <a:outerShdw blurRad="279400" dir="5400000" sx="101000" sy="101000" algn="t" rotWithShape="0">
              <a:prstClr val="black">
                <a:alpha val="11000"/>
              </a:prstClr>
            </a:outerShdw>
          </a:effectLst>
        </p:grpSpPr>
        <p:pic>
          <p:nvPicPr>
            <p:cNvPr id="17" name="Picture 16">
              <a:hlinkClick r:id="rId2"/>
              <a:extLst>
                <a:ext uri="{FF2B5EF4-FFF2-40B4-BE49-F238E27FC236}">
                  <a16:creationId xmlns:a16="http://schemas.microsoft.com/office/drawing/2014/main" id="{614D036B-E8D5-3C40-9A46-30DF8B138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1111" y="474450"/>
              <a:ext cx="7325612" cy="9579647"/>
            </a:xfrm>
            <a:prstGeom prst="rect">
              <a:avLst/>
            </a:prstGeom>
          </p:spPr>
        </p:pic>
        <p:pic>
          <p:nvPicPr>
            <p:cNvPr id="22" name="Picture 21">
              <a:hlinkClick r:id="rId4"/>
              <a:extLst>
                <a:ext uri="{FF2B5EF4-FFF2-40B4-BE49-F238E27FC236}">
                  <a16:creationId xmlns:a16="http://schemas.microsoft.com/office/drawing/2014/main" id="{8A8546F9-A1DA-544A-AF86-2FA9F3309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7231" y="428246"/>
              <a:ext cx="7325612" cy="957965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F32C05C-6DC5-D947-92AF-DE6E4B38DDCF}"/>
              </a:ext>
            </a:extLst>
          </p:cNvPr>
          <p:cNvSpPr txBox="1"/>
          <p:nvPr/>
        </p:nvSpPr>
        <p:spPr>
          <a:xfrm>
            <a:off x="682414" y="7830225"/>
            <a:ext cx="4762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Flyer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9BD91D-3DBE-3741-A8C4-571DE70F849C}"/>
              </a:ext>
            </a:extLst>
          </p:cNvPr>
          <p:cNvGrpSpPr/>
          <p:nvPr/>
        </p:nvGrpSpPr>
        <p:grpSpPr>
          <a:xfrm>
            <a:off x="3157856" y="-15475"/>
            <a:ext cx="1456689" cy="2816352"/>
            <a:chOff x="2197477" y="-2962441"/>
            <a:chExt cx="3489113" cy="6745824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E493C4EF-793C-8A4E-ADE1-52658A873422}"/>
                </a:ext>
              </a:extLst>
            </p:cNvPr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9BDD651-8A07-834C-9CEC-CD8C7FF96675}"/>
                </a:ext>
              </a:extLst>
            </p:cNvPr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4DBF36-ECD0-FA4D-99B9-0C20D97FB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339" y="8917665"/>
            <a:ext cx="1581547" cy="8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614D036B-E8D5-3C40-9A46-30DF8B138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"/>
          <a:stretch/>
        </p:blipFill>
        <p:spPr>
          <a:xfrm>
            <a:off x="0" y="1"/>
            <a:ext cx="7772400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E557282F-D064-0041-A686-93AB96A12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"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85BAAF-8733-A949-8C3C-DDA62DDEDA15}"/>
              </a:ext>
            </a:extLst>
          </p:cNvPr>
          <p:cNvSpPr/>
          <p:nvPr/>
        </p:nvSpPr>
        <p:spPr>
          <a:xfrm>
            <a:off x="1988208" y="8958443"/>
            <a:ext cx="926056" cy="88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4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A988E-9DFA-B744-9FD3-EF7B0CAF8577}"/>
              </a:ext>
            </a:extLst>
          </p:cNvPr>
          <p:cNvSpPr txBox="1"/>
          <p:nvPr/>
        </p:nvSpPr>
        <p:spPr>
          <a:xfrm>
            <a:off x="1999282" y="9077377"/>
            <a:ext cx="91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 and add your logo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3B8F29-53F6-F643-B7D4-7CD45452C414}"/>
              </a:ext>
            </a:extLst>
          </p:cNvPr>
          <p:cNvSpPr txBox="1"/>
          <p:nvPr/>
        </p:nvSpPr>
        <p:spPr>
          <a:xfrm>
            <a:off x="3131016" y="9211921"/>
            <a:ext cx="319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5022A"/>
                </a:solidFill>
              </a:rPr>
              <a:t>Contact Number (000) 000-000</a:t>
            </a:r>
          </a:p>
        </p:txBody>
      </p:sp>
    </p:spTree>
    <p:extLst>
      <p:ext uri="{BB962C8B-B14F-4D97-AF65-F5344CB8AC3E}">
        <p14:creationId xmlns:p14="http://schemas.microsoft.com/office/powerpoint/2010/main" val="295448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DD9EF25-BB6A-BE4B-A192-2D6FC2BAD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774" y="3512704"/>
            <a:ext cx="2104652" cy="5095473"/>
          </a:xfrm>
          <a:prstGeom prst="rect">
            <a:avLst/>
          </a:prstGeom>
          <a:effectLst>
            <a:outerShdw blurRad="571500" sx="97000" sy="97000" algn="t" rotWithShape="0">
              <a:prstClr val="black">
                <a:alpha val="15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FCB56-0CE6-CE4B-95CA-0D2EE1502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339" y="8917665"/>
            <a:ext cx="1581547" cy="8696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5C35EF-2002-CA4F-9551-F1BC82018973}"/>
              </a:ext>
            </a:extLst>
          </p:cNvPr>
          <p:cNvGrpSpPr/>
          <p:nvPr/>
        </p:nvGrpSpPr>
        <p:grpSpPr>
          <a:xfrm>
            <a:off x="3157856" y="-15475"/>
            <a:ext cx="1456689" cy="2816352"/>
            <a:chOff x="2197477" y="-2962441"/>
            <a:chExt cx="3489113" cy="6745824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523D12DE-3328-E544-B9DD-4BEEB6641F5A}"/>
                </a:ext>
              </a:extLst>
            </p:cNvPr>
            <p:cNvSpPr/>
            <p:nvPr/>
          </p:nvSpPr>
          <p:spPr>
            <a:xfrm>
              <a:off x="2197477" y="-2962441"/>
              <a:ext cx="3489113" cy="3456093"/>
            </a:xfrm>
            <a:custGeom>
              <a:avLst/>
              <a:gdLst/>
              <a:ahLst/>
              <a:cxnLst/>
              <a:rect l="l" t="t" r="r" b="b"/>
              <a:pathLst>
                <a:path w="2616834" h="2592070">
                  <a:moveTo>
                    <a:pt x="2616377" y="0"/>
                  </a:moveTo>
                  <a:lnTo>
                    <a:pt x="0" y="0"/>
                  </a:lnTo>
                  <a:lnTo>
                    <a:pt x="0" y="2591596"/>
                  </a:lnTo>
                  <a:lnTo>
                    <a:pt x="2616377" y="2591596"/>
                  </a:lnTo>
                  <a:lnTo>
                    <a:pt x="2616377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B19873F-DC99-CD4E-9679-1F5A0263CF04}"/>
                </a:ext>
              </a:extLst>
            </p:cNvPr>
            <p:cNvSpPr/>
            <p:nvPr/>
          </p:nvSpPr>
          <p:spPr>
            <a:xfrm>
              <a:off x="2677299" y="863230"/>
              <a:ext cx="2528993" cy="2920153"/>
            </a:xfrm>
            <a:custGeom>
              <a:avLst/>
              <a:gdLst/>
              <a:ahLst/>
              <a:cxnLst/>
              <a:rect l="l" t="t" r="r" b="b"/>
              <a:pathLst>
                <a:path w="1896744" h="2190115">
                  <a:moveTo>
                    <a:pt x="1157477" y="1457294"/>
                  </a:moveTo>
                  <a:lnTo>
                    <a:pt x="739165" y="1457294"/>
                  </a:lnTo>
                  <a:lnTo>
                    <a:pt x="948321" y="2190070"/>
                  </a:lnTo>
                  <a:lnTo>
                    <a:pt x="1157477" y="1457294"/>
                  </a:lnTo>
                  <a:close/>
                </a:path>
                <a:path w="1896744" h="2190115">
                  <a:moveTo>
                    <a:pt x="0" y="547517"/>
                  </a:moveTo>
                  <a:lnTo>
                    <a:pt x="530021" y="1095034"/>
                  </a:lnTo>
                  <a:lnTo>
                    <a:pt x="0" y="1642551"/>
                  </a:lnTo>
                  <a:lnTo>
                    <a:pt x="739165" y="1457294"/>
                  </a:lnTo>
                  <a:lnTo>
                    <a:pt x="1717314" y="1457294"/>
                  </a:lnTo>
                  <a:lnTo>
                    <a:pt x="1366621" y="1095034"/>
                  </a:lnTo>
                  <a:lnTo>
                    <a:pt x="1717315" y="732773"/>
                  </a:lnTo>
                  <a:lnTo>
                    <a:pt x="739165" y="732773"/>
                  </a:lnTo>
                  <a:lnTo>
                    <a:pt x="0" y="547517"/>
                  </a:lnTo>
                  <a:close/>
                </a:path>
                <a:path w="1896744" h="2190115">
                  <a:moveTo>
                    <a:pt x="1717314" y="1457294"/>
                  </a:moveTo>
                  <a:lnTo>
                    <a:pt x="1157477" y="1457294"/>
                  </a:lnTo>
                  <a:lnTo>
                    <a:pt x="1896656" y="1642551"/>
                  </a:lnTo>
                  <a:lnTo>
                    <a:pt x="1717314" y="1457294"/>
                  </a:lnTo>
                  <a:close/>
                </a:path>
                <a:path w="1896744" h="2190115">
                  <a:moveTo>
                    <a:pt x="948321" y="0"/>
                  </a:moveTo>
                  <a:lnTo>
                    <a:pt x="739165" y="732773"/>
                  </a:lnTo>
                  <a:lnTo>
                    <a:pt x="1157477" y="732773"/>
                  </a:lnTo>
                  <a:lnTo>
                    <a:pt x="948321" y="0"/>
                  </a:lnTo>
                  <a:close/>
                </a:path>
                <a:path w="1896744" h="2190115">
                  <a:moveTo>
                    <a:pt x="1896656" y="547517"/>
                  </a:moveTo>
                  <a:lnTo>
                    <a:pt x="1157477" y="732773"/>
                  </a:lnTo>
                  <a:lnTo>
                    <a:pt x="1717315" y="732773"/>
                  </a:lnTo>
                  <a:lnTo>
                    <a:pt x="1896656" y="547517"/>
                  </a:lnTo>
                  <a:close/>
                </a:path>
              </a:pathLst>
            </a:custGeom>
            <a:solidFill>
              <a:srgbClr val="E4012B"/>
            </a:solidFill>
          </p:spPr>
          <p:txBody>
            <a:bodyPr wrap="square" lIns="0" tIns="0" rIns="0" bIns="0" rtlCol="0"/>
            <a:lstStyle/>
            <a:p>
              <a:endParaRPr sz="1345"/>
            </a:p>
          </p:txBody>
        </p:sp>
      </p:grpSp>
    </p:spTree>
    <p:extLst>
      <p:ext uri="{BB962C8B-B14F-4D97-AF65-F5344CB8AC3E}">
        <p14:creationId xmlns:p14="http://schemas.microsoft.com/office/powerpoint/2010/main" val="61180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DD9EF25-BB6A-BE4B-A192-2D6FC2BA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" b="3423"/>
          <a:stretch/>
        </p:blipFill>
        <p:spPr>
          <a:xfrm>
            <a:off x="1737495" y="-1"/>
            <a:ext cx="4297411" cy="10058401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F3D115-6F0F-3A4B-8072-2456F2C731FB}"/>
              </a:ext>
            </a:extLst>
          </p:cNvPr>
          <p:cNvSpPr/>
          <p:nvPr/>
        </p:nvSpPr>
        <p:spPr>
          <a:xfrm>
            <a:off x="1873458" y="9424802"/>
            <a:ext cx="594077" cy="567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4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BCE2E4-24F6-E847-BBC0-CCA90CF33D4E}"/>
              </a:ext>
            </a:extLst>
          </p:cNvPr>
          <p:cNvSpPr txBox="1"/>
          <p:nvPr/>
        </p:nvSpPr>
        <p:spPr>
          <a:xfrm>
            <a:off x="1798473" y="9444170"/>
            <a:ext cx="750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 and add your logo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</p:spTree>
    <p:extLst>
      <p:ext uri="{BB962C8B-B14F-4D97-AF65-F5344CB8AC3E}">
        <p14:creationId xmlns:p14="http://schemas.microsoft.com/office/powerpoint/2010/main" val="352166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91952F-E3BD-024D-B761-DCA337AD1A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22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577920" y="8084234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E5022A"/>
                </a:solidFill>
              </a:rPr>
              <a:t>Number (000) 000-000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C748B-C428-FE42-9115-17A0EBA958EB}"/>
              </a:ext>
            </a:extLst>
          </p:cNvPr>
          <p:cNvSpPr/>
          <p:nvPr/>
        </p:nvSpPr>
        <p:spPr>
          <a:xfrm>
            <a:off x="1903541" y="7823909"/>
            <a:ext cx="926056" cy="88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A143B-8D41-AF49-9517-6B08EB4B1AEF}"/>
              </a:ext>
            </a:extLst>
          </p:cNvPr>
          <p:cNvSpPr txBox="1"/>
          <p:nvPr/>
        </p:nvSpPr>
        <p:spPr>
          <a:xfrm>
            <a:off x="1914615" y="7942843"/>
            <a:ext cx="91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 and 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58966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370B5-AD59-754B-885B-5D0D4A34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7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D035275-05E8-9242-98A2-DF29031DA107}"/>
              </a:ext>
            </a:extLst>
          </p:cNvPr>
          <p:cNvSpPr txBox="1"/>
          <p:nvPr/>
        </p:nvSpPr>
        <p:spPr>
          <a:xfrm>
            <a:off x="2290054" y="9337301"/>
            <a:ext cx="31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Number (000) 000-000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2DB35-9162-1E44-94F0-6723F4D53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9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54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Chicago Concept Executions 09_09 v3</dc:title>
  <cp:lastModifiedBy>Eva Pareja</cp:lastModifiedBy>
  <cp:revision>21</cp:revision>
  <dcterms:created xsi:type="dcterms:W3CDTF">2020-11-11T00:20:26Z</dcterms:created>
  <dcterms:modified xsi:type="dcterms:W3CDTF">2020-11-24T20:58:15Z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2020-09-09T00:00:00Z</vt:filetime>
  </property>
  <property fmtid="{D5CDD505-2E9C-101B-9397-08002B2CF9AE}" pid="3" name="Creator">
    <vt:lpwstr>Keynote</vt:lpwstr>
  </property>
  <property fmtid="{D5CDD505-2E9C-101B-9397-08002B2CF9AE}" pid="4" name="LastSaved">
    <vt:filetime>2020-11-11T00:00:00Z</vt:filetime>
  </property>
</Properties>
</file>